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309" r:id="rId3"/>
    <p:sldId id="305" r:id="rId4"/>
    <p:sldId id="306" r:id="rId5"/>
    <p:sldId id="307" r:id="rId6"/>
    <p:sldId id="308" r:id="rId7"/>
    <p:sldId id="31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682C8-BCF6-FC27-034D-5E27B927C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4E669-DADF-CE7F-54C6-6EEEB4F119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9B358-C33C-86B4-B2A2-4AF886746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76D32-9035-1D87-C82A-EB33CCD4E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46B51-1928-F33B-3BCE-2517A4C7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374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B9E2-5D1E-9481-19F5-B0B588751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E08E38-040C-4471-94B6-098FCE5D7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A185D-C0ED-9402-A9F7-F0D02BBC5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14DC7-26BB-C9FE-252B-4F7B783C1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1122F-4116-AB38-EF50-928874D21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27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4BDDC1-FF72-5960-A681-CD40124DF0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1C0294-D085-325C-2406-F20886898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80A65-A4EE-DCDB-2747-1A176BCEA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C133D-77C8-F863-11AC-5F824608D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E715B-26C3-4E2F-6060-0CC458F97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5931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C49CE-AF96-8474-226C-4B852381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555E4-79AC-A028-AB7B-A710159FE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A4B9C-8EBE-1A3F-E183-622A872EE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E0399-07B7-5A21-B2ED-54A79ABFB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0C5B3-6089-5274-762E-93D30353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172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09E2-F32B-7E22-F914-C21F197B9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E4824-FE65-8BE4-CDB0-FD28F4445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509D2-20BB-7F10-7B6A-304C201D5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178C4-424F-DE52-F0B6-EB51C1A2E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0DCD6-7276-810B-6900-4459D4E64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8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CC9C-EE93-55D3-3464-05868096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AE940-3CE1-E416-6FAC-FBE1C210C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64D06-724A-2F24-F922-B04C41135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875EC-3A34-238C-98B8-F87DFC8A6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FC78B-31B0-35DA-0F08-885E57402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CE890-07C3-B53B-12FA-A7B0DC61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92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15DE7-655C-7192-360B-3C5C6A1DD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FC266-FECF-1470-878C-01BE67940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8F886-5CDB-5CAD-88DD-F73105201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D5308-29CF-A0F8-D436-937BF303B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35F33-661B-69A8-0E51-EA0DA4D781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253136-4582-2080-B80B-F59656F0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882FF1-58C5-EED5-60FF-29BDDCA2E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3695F-D9AF-C005-8201-2CC5D7A9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826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7F35F-6718-54AA-048C-60D51AA8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8570F0-8AA6-1B64-F3F6-24FA0933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DD590-0EEE-E4D1-AB0D-604EC80DC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A3F41-C9B1-CDB0-C6D8-956CA0DFE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1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9B9BE3-B5C9-5E20-3A53-70C434F2C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255AA0-7DB0-8FF1-6654-B5BF33A3C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7D606-E726-F0AF-F94E-CAB6DD02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464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014BC-B467-B451-9F5E-4949D1238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64227-868D-D1A8-AE76-5D2947352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C1A76-AC63-066B-1E53-AEFF6A795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BCD6B-CBB0-85F3-2E9D-30FD1695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D8BDE-8B1A-7144-E318-A0F66514E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4B5A4-9A16-AB2B-CBF2-B28E57790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865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ECD99-1316-FAC7-3A71-E62D9D3A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065840-00AF-467F-456D-D37346C3F4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BD330-5339-95F8-C6AF-D53A64DB4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C2354-AA25-2D1C-51AF-B6ACC9FE3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32820-B919-8519-AFD7-5EF175001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1140A-B002-EA8E-A394-56FEC3536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413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878739-3999-92DC-A9D9-E072E4EC5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3DD5B-29ED-0B68-70DE-79CFC526C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61119-02AC-48B1-D769-95432CD3F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759B6-F95C-4B9B-A7D3-9F20784F5E69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15C56-31E8-7D5E-D283-8C9D8C7EB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101A6-D1B8-EA98-0387-5CFB8E4E2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73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6CE85D-E3AA-5CF2-2BC2-9A13257446CD}"/>
              </a:ext>
            </a:extLst>
          </p:cNvPr>
          <p:cNvSpPr/>
          <p:nvPr/>
        </p:nvSpPr>
        <p:spPr>
          <a:xfrm>
            <a:off x="433137" y="2626441"/>
            <a:ext cx="11405937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06E66-1DDD-F5F3-A68F-DA5F0CF7B80B}"/>
              </a:ext>
            </a:extLst>
          </p:cNvPr>
          <p:cNvSpPr txBox="1"/>
          <p:nvPr/>
        </p:nvSpPr>
        <p:spPr>
          <a:xfrm>
            <a:off x="449178" y="2626440"/>
            <a:ext cx="114059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PYQs on </a:t>
            </a:r>
            <a:r>
              <a:rPr lang="en-US" sz="54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GUPTA AND POST GUPTAS</a:t>
            </a:r>
            <a:endParaRPr lang="en-US" sz="5400" b="1" cap="none" spc="0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8545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F03214-7014-940B-7CA3-3337DAD4D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197" y="1440781"/>
            <a:ext cx="5424487" cy="473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21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DC0D76-A24A-723F-6906-6820FDA71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03" y="1011726"/>
            <a:ext cx="6565961" cy="48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04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DFF935-83E1-D6BA-2C91-B38098E9C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25" y="1412159"/>
            <a:ext cx="6700085" cy="43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63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32F24-4207-D4E0-21E7-F71E671ED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86" y="1270829"/>
            <a:ext cx="6754953" cy="43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76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EF560F-C515-1B35-3852-83DB41256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322"/>
          <a:stretch/>
        </p:blipFill>
        <p:spPr>
          <a:xfrm>
            <a:off x="1286704" y="1337510"/>
            <a:ext cx="6248065" cy="41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2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20C60-E0A9-A45D-8C21-70F11179F2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829"/>
          <a:stretch/>
        </p:blipFill>
        <p:spPr>
          <a:xfrm>
            <a:off x="1030203" y="116556"/>
            <a:ext cx="5370597" cy="669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78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6</Words>
  <Application>Microsoft Office PowerPoint</Application>
  <PresentationFormat>Widescreen</PresentationFormat>
  <Paragraphs>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Nayanjyoti Baruah</dc:creator>
  <cp:lastModifiedBy>Nayanjyoti Baruah</cp:lastModifiedBy>
  <cp:revision>18</cp:revision>
  <dcterms:created xsi:type="dcterms:W3CDTF">2024-08-20T11:22:05Z</dcterms:created>
  <dcterms:modified xsi:type="dcterms:W3CDTF">2024-09-02T11:15:52Z</dcterms:modified>
</cp:coreProperties>
</file>